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72" r:id="rId13"/>
    <p:sldId id="271" r:id="rId14"/>
    <p:sldId id="269" r:id="rId15"/>
    <p:sldId id="267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99F2-8C01-4DF5-AA32-7C41E358AD2B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5F99B-FA24-431C-BC79-1A0435BC2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8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Культура общения –залог здоровых отношений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ПЕТУШОК\Desktop\55e738eb1d0000d3011469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15370" cy="4537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ЕТУШОК\Pictures\культура общения презентация Ж.К\культура общения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ЕТУШОК\Pictures\культура общения презентация Ж.К\культура общения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0CAD0B-AA7B-4BE4-9489-B45E5F67B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CC78B5-2509-4A4F-A7B3-139487D0B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51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ЕТУШОК\Desktop\07kruidng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ЕТУШОК\Pictures\культура общения презентация Ж.К\культура общения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ЕТУШОК\Pictures\культура общения презентация Ж.К\культура общ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ТУШОК\Pictures\культура общения презентация Ж.К\культура общения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ЕТУШОК\Pictures\культура общения презентация Ж.К\культура общен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ЕТУШОК\Pictures\культура общения презентация Ж.К\культура общения 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ЕТУШОК\Pictures\культура общения презентация Ж.К\культура общения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ЕТУШОК\Pictures\культура общения презентация Ж.К\культура общения 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45720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ЕТУШОК\Pictures\культура общения презентация Ж.К\культура общения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ЕТУШОК\Pictures\культура общения презентация Ж.К\культура общения 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0" y="1270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Культура общения –залог здоровых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общение –залог здоровых отношений</dc:title>
  <dc:creator>ПЕТУШОК</dc:creator>
  <cp:lastModifiedBy>Natasha</cp:lastModifiedBy>
  <cp:revision>8</cp:revision>
  <cp:lastPrinted>2022-03-07T06:56:29Z</cp:lastPrinted>
  <dcterms:created xsi:type="dcterms:W3CDTF">2022-03-05T06:03:34Z</dcterms:created>
  <dcterms:modified xsi:type="dcterms:W3CDTF">2022-03-12T14:50:21Z</dcterms:modified>
</cp:coreProperties>
</file>